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59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6851-8E0D-4077-BBEE-02FED6F1E5A1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C8A7-2E35-472A-90BA-3749A9E9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8A7-2E35-472A-90BA-3749A9E980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576064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Мастер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/о </a:t>
            </a:r>
            <a:r>
              <a:rPr lang="ru-RU" sz="2400" dirty="0" err="1" smtClean="0">
                <a:solidFill>
                  <a:schemeClr val="tx1"/>
                </a:solidFill>
              </a:rPr>
              <a:t>Шималина</a:t>
            </a:r>
            <a:r>
              <a:rPr lang="ru-RU" sz="2400" dirty="0" smtClean="0">
                <a:solidFill>
                  <a:schemeClr val="tx1"/>
                </a:solidFill>
              </a:rPr>
              <a:t> Н.В.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Филе курицы с сыром и курагой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Смачиваем в </a:t>
            </a:r>
            <a:r>
              <a:rPr lang="ru-RU" dirty="0" err="1" smtClean="0"/>
              <a:t>льезоне</a:t>
            </a:r>
            <a:r>
              <a:rPr lang="ru-RU" dirty="0" smtClean="0"/>
              <a:t> и панируем в сухарях</a:t>
            </a:r>
            <a:endParaRPr lang="ru-RU" dirty="0"/>
          </a:p>
        </p:txBody>
      </p:sp>
      <p:pic>
        <p:nvPicPr>
          <p:cNvPr id="4" name="Содержимое 3" descr="презентация гр№13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4499991" cy="4525963"/>
          </a:xfrm>
        </p:spPr>
      </p:pic>
      <p:pic>
        <p:nvPicPr>
          <p:cNvPr id="5" name="Рисунок 4" descr="презентация гр№13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49999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Жарим во фритюре</a:t>
            </a:r>
            <a:endParaRPr lang="ru-RU" dirty="0"/>
          </a:p>
        </p:txBody>
      </p:sp>
      <p:pic>
        <p:nvPicPr>
          <p:cNvPr id="4" name="Содержимое 3" descr="презентация гр№13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Подаем на стол</a:t>
            </a:r>
            <a:endParaRPr lang="ru-RU" dirty="0"/>
          </a:p>
        </p:txBody>
      </p:sp>
      <p:pic>
        <p:nvPicPr>
          <p:cNvPr id="4" name="Содержимое 3" descr="презентация гр№13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</a:t>
            </a:r>
            <a:endParaRPr lang="ru-RU" dirty="0"/>
          </a:p>
        </p:txBody>
      </p:sp>
      <p:pic>
        <p:nvPicPr>
          <p:cNvPr id="4" name="Содержимое 3" descr="презентация гр№13 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Продукты Филе курицы 300г. Курага 50 г. сыр 30 г. яйцо 1 шт.молоко 30 г.  сухари  панировочные. соль .перец чёрный молотый. масло растительное для фритюра.</a:t>
            </a:r>
          </a:p>
        </p:txBody>
      </p:sp>
      <p:pic>
        <p:nvPicPr>
          <p:cNvPr id="5" name="Рисунок 4" descr="презентация гр№1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408712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продуктов.</a:t>
            </a:r>
            <a:endParaRPr lang="ru-RU" dirty="0"/>
          </a:p>
        </p:txBody>
      </p:sp>
      <p:pic>
        <p:nvPicPr>
          <p:cNvPr id="4" name="Рисунок 3" descr="презентация гр№13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44008" cy="3861048"/>
          </a:xfrm>
          <a:prstGeom prst="rect">
            <a:avLst/>
          </a:prstGeom>
        </p:spPr>
      </p:pic>
      <p:pic>
        <p:nvPicPr>
          <p:cNvPr id="5" name="Рисунок 4" descr="презентация гр№13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276872"/>
            <a:ext cx="442798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400800" cy="1752600"/>
          </a:xfrm>
        </p:spPr>
        <p:txBody>
          <a:bodyPr/>
          <a:lstStyle/>
          <a:p>
            <a:r>
              <a:rPr lang="ru-RU" dirty="0" smtClean="0"/>
              <a:t>Приготовление </a:t>
            </a:r>
            <a:r>
              <a:rPr lang="ru-RU" dirty="0" err="1" smtClean="0"/>
              <a:t>льезона</a:t>
            </a:r>
            <a:endParaRPr lang="ru-RU" dirty="0"/>
          </a:p>
        </p:txBody>
      </p:sp>
      <p:pic>
        <p:nvPicPr>
          <p:cNvPr id="4" name="Рисунок 3" descr="презентация гр№13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572000" cy="4536504"/>
          </a:xfrm>
          <a:prstGeom prst="rect">
            <a:avLst/>
          </a:prstGeom>
        </p:spPr>
      </p:pic>
      <p:pic>
        <p:nvPicPr>
          <p:cNvPr id="5" name="Рисунок 4" descr="презентация гр№13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35597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Подрезаем филе и отбиваем.</a:t>
            </a:r>
            <a:endParaRPr lang="ru-RU" dirty="0"/>
          </a:p>
        </p:txBody>
      </p:sp>
      <p:pic>
        <p:nvPicPr>
          <p:cNvPr id="4" name="Содержимое 3" descr="презентация гр№13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28800"/>
            <a:ext cx="4427983" cy="4525963"/>
          </a:xfrm>
        </p:spPr>
      </p:pic>
      <p:pic>
        <p:nvPicPr>
          <p:cNvPr id="5" name="Рисунок 4" descr="презентация гр№13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35597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Нарезка кураги и сыра</a:t>
            </a:r>
            <a:endParaRPr lang="ru-RU" dirty="0"/>
          </a:p>
        </p:txBody>
      </p:sp>
      <p:pic>
        <p:nvPicPr>
          <p:cNvPr id="4" name="Содержимое 3" descr="презентация гр№13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68761"/>
            <a:ext cx="4211959" cy="3960440"/>
          </a:xfrm>
        </p:spPr>
      </p:pic>
      <p:pic>
        <p:nvPicPr>
          <p:cNvPr id="5" name="Рисунок 4" descr="презентация гр№13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78802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Филе солим и перчим</a:t>
            </a:r>
            <a:endParaRPr lang="ru-RU" dirty="0"/>
          </a:p>
        </p:txBody>
      </p:sp>
      <p:pic>
        <p:nvPicPr>
          <p:cNvPr id="4" name="Содержимое 3" descr="презентация гр№13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филе укладываем сыр и курагу</a:t>
            </a:r>
            <a:endParaRPr lang="ru-RU" dirty="0"/>
          </a:p>
        </p:txBody>
      </p:sp>
      <p:pic>
        <p:nvPicPr>
          <p:cNvPr id="4" name="Содержимое 3" descr="презентация гр№13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87415" cy="4392488"/>
          </a:xfrm>
        </p:spPr>
      </p:pic>
      <p:pic>
        <p:nvPicPr>
          <p:cNvPr id="5" name="Рисунок 4" descr="презентация гр№13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88843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Сворачиваем в виде рулета</a:t>
            </a:r>
            <a:endParaRPr lang="ru-RU" dirty="0"/>
          </a:p>
        </p:txBody>
      </p:sp>
      <p:pic>
        <p:nvPicPr>
          <p:cNvPr id="4" name="Содержимое 3" descr="презентация гр№13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88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Филе курицы с сыром и курагой</vt:lpstr>
      <vt:lpstr>Слайд 2</vt:lpstr>
      <vt:lpstr>Слайд 3</vt:lpstr>
      <vt:lpstr>   </vt:lpstr>
      <vt:lpstr>Подрезаем филе и отбиваем.</vt:lpstr>
      <vt:lpstr>Нарезка кураги и сыра</vt:lpstr>
      <vt:lpstr>Филе солим и перчим</vt:lpstr>
      <vt:lpstr>На филе укладываем сыр и курагу</vt:lpstr>
      <vt:lpstr>Сворачиваем в виде рулета</vt:lpstr>
      <vt:lpstr>Смачиваем в льезоне и панируем в сухарях</vt:lpstr>
      <vt:lpstr>Жарим во фритюре</vt:lpstr>
      <vt:lpstr>Подаем на стол</vt:lpstr>
      <vt:lpstr>Приятного аппетита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Цветная капуста в сырном соусе</dc:title>
  <cp:lastModifiedBy>Admin</cp:lastModifiedBy>
  <cp:revision>18</cp:revision>
  <dcterms:modified xsi:type="dcterms:W3CDTF">2012-03-19T07:40:21Z</dcterms:modified>
</cp:coreProperties>
</file>